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472C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52B1-018C-4F6D-8786-C90ABFE22B6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E3057-2C67-4E02-8756-6D4E3BFA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87C1-4B68-459C-8272-817010672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Environmental Surveys and Direct Observation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AA24-A15B-493B-8882-8E8500B25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Week 3, Day 2</a:t>
            </a:r>
          </a:p>
        </p:txBody>
      </p:sp>
    </p:spTree>
    <p:extLst>
      <p:ext uri="{BB962C8B-B14F-4D97-AF65-F5344CB8AC3E}">
        <p14:creationId xmlns:p14="http://schemas.microsoft.com/office/powerpoint/2010/main" val="59993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D6C1C-2F2E-4E7E-AB09-4463A339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94EA49-B648-4AF6-931D-17284980845B}"/>
              </a:ext>
            </a:extLst>
          </p:cNvPr>
          <p:cNvSpPr/>
          <p:nvPr/>
        </p:nvSpPr>
        <p:spPr>
          <a:xfrm>
            <a:off x="5688281" y="0"/>
            <a:ext cx="6503719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9BFDF-8D05-487C-8D46-B1037275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08" y="282048"/>
            <a:ext cx="5087549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Earlier this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0C71-32E0-4B14-85B6-6BC74AA0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316" y="1889659"/>
            <a:ext cx="59846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Primary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vs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secondary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data for crime analysis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Secondary data, e.g. data.boston.gov, Census, etc.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Primary data includes interviews, focus groups, environmental surveys and direct observations</a:t>
            </a:r>
          </a:p>
        </p:txBody>
      </p:sp>
    </p:spTree>
    <p:extLst>
      <p:ext uri="{BB962C8B-B14F-4D97-AF65-F5344CB8AC3E}">
        <p14:creationId xmlns:p14="http://schemas.microsoft.com/office/powerpoint/2010/main" val="37179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1FA6-0384-4BBC-BEFD-B6298E17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What are environmental surveys?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0741-633D-404F-BBB2-D68F9DF8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They seek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systematically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assess the overall physical environment of an area.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Can assist with regular scanning for problems, as well as analysis, response, and evaluation.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physical environment is related to the social behavior of people in it.</a:t>
            </a:r>
          </a:p>
        </p:txBody>
      </p:sp>
    </p:spTree>
    <p:extLst>
      <p:ext uri="{BB962C8B-B14F-4D97-AF65-F5344CB8AC3E}">
        <p14:creationId xmlns:p14="http://schemas.microsoft.com/office/powerpoint/2010/main" val="11128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DF18-A661-47EF-80CD-556B2B78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Environmental surveys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6A2B-4095-4C4E-8867-1F815385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Example: Large-scale analysis of drug market hot spots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Documenting lighting, pedestrian and auto access routes, 	visibility, locations of public phones (it’s an old example), 	locations of bars and convenience stores, and places where 	people loiter.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Example: Comparing similar businesses or locations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Comparing features common to multiple separate locations – 	e.g. comparing many difference convenience stores to see 	why some stores are repeatedly robbed while others are not.</a:t>
            </a:r>
          </a:p>
        </p:txBody>
      </p:sp>
    </p:spTree>
    <p:extLst>
      <p:ext uri="{BB962C8B-B14F-4D97-AF65-F5344CB8AC3E}">
        <p14:creationId xmlns:p14="http://schemas.microsoft.com/office/powerpoint/2010/main" val="109127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0ACC-8568-4793-AAD6-00F0EC11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Direct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9C7D-958F-41BB-9E72-10B89A2B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818405"/>
            <a:ext cx="4453247" cy="45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Environmental surveys can be paired with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direct observation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: observing a place for a certain amount of time to determine the social environment of the place.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How is the space used, what types of people are present, how do they congregate?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98EC2-E149-450B-923D-82E5BDC11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 r="9060"/>
          <a:stretch/>
        </p:blipFill>
        <p:spPr>
          <a:xfrm>
            <a:off x="5518030" y="0"/>
            <a:ext cx="674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3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42B3-E1B1-43E6-B224-7E361D23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Environmental Survey </a:t>
            </a:r>
            <a:b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and Direct Observation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E783-18F3-46B1-93C7-27C616E5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In teams of 3, you will design your own written guide for an environmental survey and direct observation.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Use the provided examples as a model, but develop your own instrument.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Have elements of both environmental survey (physical environment) and direct observation (social environment).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Your survey should be 4-5 pages long and possible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implement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42B3-E1B1-43E6-B224-7E361D23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Environmental Survey </a:t>
            </a:r>
            <a:b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and Direct Observation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E783-18F3-46B1-93C7-27C616E5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your team has completed your survey design, choose a place to implement your survey.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You will each complete your own survey in the next week.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Do not put yourselves in danger.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Write a 400-500 word description of the physical and social environment you observe in your setting and what this might mean for criminal activity there.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Submit on Blackboard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2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D8A61-34FA-4B85-B4D3-C0E9F54A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" b="19910"/>
          <a:stretch/>
        </p:blipFill>
        <p:spPr>
          <a:xfrm>
            <a:off x="0" y="1"/>
            <a:ext cx="12192000" cy="69050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78CF3-37AC-47FA-B2A5-544E1CB1BA8A}"/>
              </a:ext>
            </a:extLst>
          </p:cNvPr>
          <p:cNvSpPr/>
          <p:nvPr/>
        </p:nvSpPr>
        <p:spPr>
          <a:xfrm>
            <a:off x="0" y="427512"/>
            <a:ext cx="6875812" cy="1235034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4EA14-E33F-4924-BC5B-B403F6CF45D2}"/>
              </a:ext>
            </a:extLst>
          </p:cNvPr>
          <p:cNvSpPr txBox="1"/>
          <p:nvPr/>
        </p:nvSpPr>
        <p:spPr>
          <a:xfrm>
            <a:off x="83126" y="691086"/>
            <a:ext cx="727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hnschrift" panose="020B0502040204020203" pitchFamily="34" charset="0"/>
              </a:rPr>
              <a:t>2018 Commercial Burglaries</a:t>
            </a:r>
          </a:p>
        </p:txBody>
      </p:sp>
    </p:spTree>
    <p:extLst>
      <p:ext uri="{BB962C8B-B14F-4D97-AF65-F5344CB8AC3E}">
        <p14:creationId xmlns:p14="http://schemas.microsoft.com/office/powerpoint/2010/main" val="3397110426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68</TotalTime>
  <Words>297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Candara</vt:lpstr>
      <vt:lpstr>BOSS Layout</vt:lpstr>
      <vt:lpstr>Environmental Surveys and Direct Observation</vt:lpstr>
      <vt:lpstr>Earlier this week…</vt:lpstr>
      <vt:lpstr>What are environmental surveys?</vt:lpstr>
      <vt:lpstr>Environmental surveys in practice</vt:lpstr>
      <vt:lpstr>Direct observation</vt:lpstr>
      <vt:lpstr>Environmental Survey  and Direct Observation Design</vt:lpstr>
      <vt:lpstr>Environmental Survey  and Direct Observation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Surveys and Direct Observation</dc:title>
  <dc:creator>Stone, Rebecca</dc:creator>
  <cp:lastModifiedBy>Stone, Rebecca</cp:lastModifiedBy>
  <cp:revision>15</cp:revision>
  <dcterms:created xsi:type="dcterms:W3CDTF">2019-01-30T16:54:05Z</dcterms:created>
  <dcterms:modified xsi:type="dcterms:W3CDTF">2019-01-30T21:06:38Z</dcterms:modified>
</cp:coreProperties>
</file>